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sldIdLst>
    <p:sldId id="259" r:id="rId4"/>
    <p:sldId id="345" r:id="rId6"/>
    <p:sldId id="346" r:id="rId7"/>
    <p:sldId id="347" r:id="rId8"/>
    <p:sldId id="348" r:id="rId9"/>
    <p:sldId id="349" r:id="rId10"/>
    <p:sldId id="350" r:id="rId11"/>
    <p:sldId id="351" r:id="rId12"/>
    <p:sldId id="352" r:id="rId13"/>
    <p:sldId id="353" r:id="rId14"/>
    <p:sldId id="354" r:id="rId15"/>
    <p:sldId id="355" r:id="rId16"/>
    <p:sldId id="356" r:id="rId17"/>
    <p:sldId id="285" r:id="rId18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F6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292" autoAdjust="0"/>
    <p:restoredTop sz="94660"/>
  </p:normalViewPr>
  <p:slideViewPr>
    <p:cSldViewPr snapToGrid="0">
      <p:cViewPr varScale="1">
        <p:scale>
          <a:sx n="81" d="100"/>
          <a:sy n="81" d="100"/>
        </p:scale>
        <p:origin x="114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3" Type="http://schemas.openxmlformats.org/officeDocument/2006/relationships/tags" Target="tags/tag368.xml"/><Relationship Id="rId22" Type="http://schemas.openxmlformats.org/officeDocument/2006/relationships/commentAuthors" Target="commentAuthors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AE92DF-23EB-4683-912D-4E0EA415253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AFE080-D6D6-4825-A04C-E4279B535F0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66AD6C-9DC4-4A0D-A2E1-154048A1B3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66AD6C-9DC4-4A0D-A2E1-154048A1B3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3.png"/><Relationship Id="rId4" Type="http://schemas.openxmlformats.org/officeDocument/2006/relationships/tags" Target="../tags/tag2.xml"/><Relationship Id="rId3" Type="http://schemas.openxmlformats.org/officeDocument/2006/relationships/image" Target="../media/image2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4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5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4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4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4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4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4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6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4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4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7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CBBDFA5-D4BF-42B1-80BB-880D09BCF95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D92879-D76B-4A38-8D0C-2C7B19AFEE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CBBDFA5-D4BF-42B1-80BB-880D09BCF95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D92879-D76B-4A38-8D0C-2C7B19AFEE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CBBDFA5-D4BF-42B1-80BB-880D09BCF95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D92879-D76B-4A38-8D0C-2C7B19AFEE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CBBDFA5-D4BF-42B1-80BB-880D09BCF953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D92879-D76B-4A38-8D0C-2C7B19AFEE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CBBDFA5-D4BF-42B1-80BB-880D09BCF95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D92879-D76B-4A38-8D0C-2C7B19AFEE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CBBDFA5-D4BF-42B1-80BB-880D09BCF953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D92879-D76B-4A38-8D0C-2C7B19AFEE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CBBDFA5-D4BF-42B1-80BB-880D09BCF95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D92879-D76B-4A38-8D0C-2C7B19AFEE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CBBDFA5-D4BF-42B1-80BB-880D09BCF95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D92879-D76B-4A38-8D0C-2C7B19AFEE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CBBDFA5-D4BF-42B1-80BB-880D09BCF95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D92879-D76B-4A38-8D0C-2C7B19AFEE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6" Type="http://schemas.openxmlformats.org/officeDocument/2006/relationships/theme" Target="../theme/theme2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13.xml"/><Relationship Id="rId19" Type="http://schemas.openxmlformats.org/officeDocument/2006/relationships/slideLayout" Target="../slideLayouts/slideLayout30.xml"/><Relationship Id="rId18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43000" y="2160905"/>
            <a:ext cx="10043160" cy="17100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1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30.xml"/><Relationship Id="rId8" Type="http://schemas.openxmlformats.org/officeDocument/2006/relationships/tags" Target="../tags/tag329.xml"/><Relationship Id="rId7" Type="http://schemas.openxmlformats.org/officeDocument/2006/relationships/tags" Target="../tags/tag328.xml"/><Relationship Id="rId6" Type="http://schemas.openxmlformats.org/officeDocument/2006/relationships/tags" Target="../tags/tag327.xml"/><Relationship Id="rId5" Type="http://schemas.openxmlformats.org/officeDocument/2006/relationships/tags" Target="../tags/tag326.xml"/><Relationship Id="rId4" Type="http://schemas.openxmlformats.org/officeDocument/2006/relationships/tags" Target="../tags/tag325.xml"/><Relationship Id="rId3" Type="http://schemas.openxmlformats.org/officeDocument/2006/relationships/tags" Target="../tags/tag324.xml"/><Relationship Id="rId2" Type="http://schemas.openxmlformats.org/officeDocument/2006/relationships/tags" Target="../tags/tag323.xml"/><Relationship Id="rId15" Type="http://schemas.openxmlformats.org/officeDocument/2006/relationships/slideLayout" Target="../slideLayouts/slideLayout18.xml"/><Relationship Id="rId14" Type="http://schemas.openxmlformats.org/officeDocument/2006/relationships/tags" Target="../tags/tag334.xml"/><Relationship Id="rId13" Type="http://schemas.openxmlformats.org/officeDocument/2006/relationships/tags" Target="../tags/tag333.xml"/><Relationship Id="rId12" Type="http://schemas.openxmlformats.org/officeDocument/2006/relationships/image" Target="../media/image15.jpeg"/><Relationship Id="rId11" Type="http://schemas.openxmlformats.org/officeDocument/2006/relationships/tags" Target="../tags/tag332.xml"/><Relationship Id="rId10" Type="http://schemas.openxmlformats.org/officeDocument/2006/relationships/tags" Target="../tags/tag331.xml"/><Relationship Id="rId1" Type="http://schemas.openxmlformats.org/officeDocument/2006/relationships/tags" Target="../tags/tag322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43.xml"/><Relationship Id="rId8" Type="http://schemas.openxmlformats.org/officeDocument/2006/relationships/tags" Target="../tags/tag342.xml"/><Relationship Id="rId7" Type="http://schemas.openxmlformats.org/officeDocument/2006/relationships/tags" Target="../tags/tag341.xml"/><Relationship Id="rId6" Type="http://schemas.openxmlformats.org/officeDocument/2006/relationships/tags" Target="../tags/tag340.xml"/><Relationship Id="rId5" Type="http://schemas.openxmlformats.org/officeDocument/2006/relationships/tags" Target="../tags/tag339.xml"/><Relationship Id="rId4" Type="http://schemas.openxmlformats.org/officeDocument/2006/relationships/tags" Target="../tags/tag338.xml"/><Relationship Id="rId3" Type="http://schemas.openxmlformats.org/officeDocument/2006/relationships/tags" Target="../tags/tag337.xml"/><Relationship Id="rId2" Type="http://schemas.openxmlformats.org/officeDocument/2006/relationships/tags" Target="../tags/tag336.xml"/><Relationship Id="rId12" Type="http://schemas.openxmlformats.org/officeDocument/2006/relationships/slideLayout" Target="../slideLayouts/slideLayout18.xml"/><Relationship Id="rId11" Type="http://schemas.openxmlformats.org/officeDocument/2006/relationships/tags" Target="../tags/tag345.xml"/><Relationship Id="rId10" Type="http://schemas.openxmlformats.org/officeDocument/2006/relationships/tags" Target="../tags/tag344.xml"/><Relationship Id="rId1" Type="http://schemas.openxmlformats.org/officeDocument/2006/relationships/tags" Target="../tags/tag335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54.xml"/><Relationship Id="rId8" Type="http://schemas.openxmlformats.org/officeDocument/2006/relationships/tags" Target="../tags/tag353.xml"/><Relationship Id="rId7" Type="http://schemas.openxmlformats.org/officeDocument/2006/relationships/tags" Target="../tags/tag352.xml"/><Relationship Id="rId6" Type="http://schemas.openxmlformats.org/officeDocument/2006/relationships/tags" Target="../tags/tag351.xml"/><Relationship Id="rId5" Type="http://schemas.openxmlformats.org/officeDocument/2006/relationships/tags" Target="../tags/tag350.xml"/><Relationship Id="rId4" Type="http://schemas.openxmlformats.org/officeDocument/2006/relationships/tags" Target="../tags/tag349.xml"/><Relationship Id="rId3" Type="http://schemas.openxmlformats.org/officeDocument/2006/relationships/tags" Target="../tags/tag348.xml"/><Relationship Id="rId2" Type="http://schemas.openxmlformats.org/officeDocument/2006/relationships/tags" Target="../tags/tag347.xml"/><Relationship Id="rId13" Type="http://schemas.openxmlformats.org/officeDocument/2006/relationships/slideLayout" Target="../slideLayouts/slideLayout18.xml"/><Relationship Id="rId12" Type="http://schemas.openxmlformats.org/officeDocument/2006/relationships/tags" Target="../tags/tag356.xml"/><Relationship Id="rId11" Type="http://schemas.openxmlformats.org/officeDocument/2006/relationships/tags" Target="../tags/tag355.xml"/><Relationship Id="rId10" Type="http://schemas.openxmlformats.org/officeDocument/2006/relationships/image" Target="../media/image16.png"/><Relationship Id="rId1" Type="http://schemas.openxmlformats.org/officeDocument/2006/relationships/tags" Target="../tags/tag346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65.xml"/><Relationship Id="rId8" Type="http://schemas.openxmlformats.org/officeDocument/2006/relationships/tags" Target="../tags/tag364.xml"/><Relationship Id="rId7" Type="http://schemas.openxmlformats.org/officeDocument/2006/relationships/tags" Target="../tags/tag363.xml"/><Relationship Id="rId6" Type="http://schemas.openxmlformats.org/officeDocument/2006/relationships/tags" Target="../tags/tag362.xml"/><Relationship Id="rId5" Type="http://schemas.openxmlformats.org/officeDocument/2006/relationships/tags" Target="../tags/tag361.xml"/><Relationship Id="rId4" Type="http://schemas.openxmlformats.org/officeDocument/2006/relationships/tags" Target="../tags/tag360.xml"/><Relationship Id="rId3" Type="http://schemas.openxmlformats.org/officeDocument/2006/relationships/tags" Target="../tags/tag359.xml"/><Relationship Id="rId2" Type="http://schemas.openxmlformats.org/officeDocument/2006/relationships/tags" Target="../tags/tag358.xml"/><Relationship Id="rId13" Type="http://schemas.openxmlformats.org/officeDocument/2006/relationships/slideLayout" Target="../slideLayouts/slideLayout18.xml"/><Relationship Id="rId12" Type="http://schemas.openxmlformats.org/officeDocument/2006/relationships/tags" Target="../tags/tag367.xml"/><Relationship Id="rId11" Type="http://schemas.openxmlformats.org/officeDocument/2006/relationships/tags" Target="../tags/tag366.xml"/><Relationship Id="rId10" Type="http://schemas.openxmlformats.org/officeDocument/2006/relationships/image" Target="../media/image12.png"/><Relationship Id="rId1" Type="http://schemas.openxmlformats.org/officeDocument/2006/relationships/tags" Target="../tags/tag357.xml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1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36.xml"/><Relationship Id="rId8" Type="http://schemas.openxmlformats.org/officeDocument/2006/relationships/tags" Target="../tags/tag235.xml"/><Relationship Id="rId7" Type="http://schemas.openxmlformats.org/officeDocument/2006/relationships/tags" Target="../tags/tag234.xml"/><Relationship Id="rId6" Type="http://schemas.openxmlformats.org/officeDocument/2006/relationships/tags" Target="../tags/tag233.xml"/><Relationship Id="rId5" Type="http://schemas.openxmlformats.org/officeDocument/2006/relationships/tags" Target="../tags/tag232.xml"/><Relationship Id="rId4" Type="http://schemas.openxmlformats.org/officeDocument/2006/relationships/tags" Target="../tags/tag231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3" Type="http://schemas.openxmlformats.org/officeDocument/2006/relationships/slideLayout" Target="../slideLayouts/slideLayout18.xml"/><Relationship Id="rId12" Type="http://schemas.openxmlformats.org/officeDocument/2006/relationships/tags" Target="../tags/tag239.xml"/><Relationship Id="rId11" Type="http://schemas.openxmlformats.org/officeDocument/2006/relationships/tags" Target="../tags/tag238.xml"/><Relationship Id="rId10" Type="http://schemas.openxmlformats.org/officeDocument/2006/relationships/tags" Target="../tags/tag237.xml"/><Relationship Id="rId1" Type="http://schemas.openxmlformats.org/officeDocument/2006/relationships/tags" Target="../tags/tag228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48.xml"/><Relationship Id="rId8" Type="http://schemas.openxmlformats.org/officeDocument/2006/relationships/tags" Target="../tags/tag247.xml"/><Relationship Id="rId7" Type="http://schemas.openxmlformats.org/officeDocument/2006/relationships/tags" Target="../tags/tag246.xml"/><Relationship Id="rId6" Type="http://schemas.openxmlformats.org/officeDocument/2006/relationships/tags" Target="../tags/tag245.xml"/><Relationship Id="rId5" Type="http://schemas.openxmlformats.org/officeDocument/2006/relationships/tags" Target="../tags/tag244.xml"/><Relationship Id="rId4" Type="http://schemas.openxmlformats.org/officeDocument/2006/relationships/tags" Target="../tags/tag243.xml"/><Relationship Id="rId3" Type="http://schemas.openxmlformats.org/officeDocument/2006/relationships/tags" Target="../tags/tag242.xml"/><Relationship Id="rId2" Type="http://schemas.openxmlformats.org/officeDocument/2006/relationships/tags" Target="../tags/tag241.xml"/><Relationship Id="rId13" Type="http://schemas.openxmlformats.org/officeDocument/2006/relationships/slideLayout" Target="../slideLayouts/slideLayout18.xml"/><Relationship Id="rId12" Type="http://schemas.openxmlformats.org/officeDocument/2006/relationships/tags" Target="../tags/tag250.xml"/><Relationship Id="rId11" Type="http://schemas.openxmlformats.org/officeDocument/2006/relationships/tags" Target="../tags/tag249.xml"/><Relationship Id="rId10" Type="http://schemas.openxmlformats.org/officeDocument/2006/relationships/image" Target="../media/image11.jpeg"/><Relationship Id="rId1" Type="http://schemas.openxmlformats.org/officeDocument/2006/relationships/tags" Target="../tags/tag240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59.xml"/><Relationship Id="rId8" Type="http://schemas.openxmlformats.org/officeDocument/2006/relationships/tags" Target="../tags/tag258.xml"/><Relationship Id="rId7" Type="http://schemas.openxmlformats.org/officeDocument/2006/relationships/tags" Target="../tags/tag257.xml"/><Relationship Id="rId6" Type="http://schemas.openxmlformats.org/officeDocument/2006/relationships/tags" Target="../tags/tag256.xml"/><Relationship Id="rId5" Type="http://schemas.openxmlformats.org/officeDocument/2006/relationships/tags" Target="../tags/tag255.xml"/><Relationship Id="rId4" Type="http://schemas.openxmlformats.org/officeDocument/2006/relationships/tags" Target="../tags/tag254.xml"/><Relationship Id="rId3" Type="http://schemas.openxmlformats.org/officeDocument/2006/relationships/tags" Target="../tags/tag253.xml"/><Relationship Id="rId2" Type="http://schemas.openxmlformats.org/officeDocument/2006/relationships/tags" Target="../tags/tag252.xml"/><Relationship Id="rId13" Type="http://schemas.openxmlformats.org/officeDocument/2006/relationships/slideLayout" Target="../slideLayouts/slideLayout18.xml"/><Relationship Id="rId12" Type="http://schemas.openxmlformats.org/officeDocument/2006/relationships/tags" Target="../tags/tag261.xml"/><Relationship Id="rId11" Type="http://schemas.openxmlformats.org/officeDocument/2006/relationships/tags" Target="../tags/tag260.xml"/><Relationship Id="rId10" Type="http://schemas.openxmlformats.org/officeDocument/2006/relationships/image" Target="../media/image12.png"/><Relationship Id="rId1" Type="http://schemas.openxmlformats.org/officeDocument/2006/relationships/tags" Target="../tags/tag251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70.xml"/><Relationship Id="rId8" Type="http://schemas.openxmlformats.org/officeDocument/2006/relationships/tags" Target="../tags/tag269.xml"/><Relationship Id="rId7" Type="http://schemas.openxmlformats.org/officeDocument/2006/relationships/tags" Target="../tags/tag268.xml"/><Relationship Id="rId6" Type="http://schemas.openxmlformats.org/officeDocument/2006/relationships/tags" Target="../tags/tag267.xml"/><Relationship Id="rId5" Type="http://schemas.openxmlformats.org/officeDocument/2006/relationships/tags" Target="../tags/tag266.xml"/><Relationship Id="rId4" Type="http://schemas.openxmlformats.org/officeDocument/2006/relationships/tags" Target="../tags/tag265.xml"/><Relationship Id="rId3" Type="http://schemas.openxmlformats.org/officeDocument/2006/relationships/tags" Target="../tags/tag264.xml"/><Relationship Id="rId2" Type="http://schemas.openxmlformats.org/officeDocument/2006/relationships/tags" Target="../tags/tag263.xml"/><Relationship Id="rId12" Type="http://schemas.openxmlformats.org/officeDocument/2006/relationships/slideLayout" Target="../slideLayouts/slideLayout18.xml"/><Relationship Id="rId11" Type="http://schemas.openxmlformats.org/officeDocument/2006/relationships/tags" Target="../tags/tag272.xml"/><Relationship Id="rId10" Type="http://schemas.openxmlformats.org/officeDocument/2006/relationships/tags" Target="../tags/tag271.xml"/><Relationship Id="rId1" Type="http://schemas.openxmlformats.org/officeDocument/2006/relationships/tags" Target="../tags/tag262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81.xml"/><Relationship Id="rId8" Type="http://schemas.openxmlformats.org/officeDocument/2006/relationships/tags" Target="../tags/tag280.xml"/><Relationship Id="rId7" Type="http://schemas.openxmlformats.org/officeDocument/2006/relationships/tags" Target="../tags/tag279.xml"/><Relationship Id="rId6" Type="http://schemas.openxmlformats.org/officeDocument/2006/relationships/tags" Target="../tags/tag278.xml"/><Relationship Id="rId5" Type="http://schemas.openxmlformats.org/officeDocument/2006/relationships/tags" Target="../tags/tag277.xml"/><Relationship Id="rId4" Type="http://schemas.openxmlformats.org/officeDocument/2006/relationships/tags" Target="../tags/tag276.xml"/><Relationship Id="rId3" Type="http://schemas.openxmlformats.org/officeDocument/2006/relationships/tags" Target="../tags/tag275.xml"/><Relationship Id="rId2" Type="http://schemas.openxmlformats.org/officeDocument/2006/relationships/tags" Target="../tags/tag274.xml"/><Relationship Id="rId14" Type="http://schemas.openxmlformats.org/officeDocument/2006/relationships/slideLayout" Target="../slideLayouts/slideLayout18.xml"/><Relationship Id="rId13" Type="http://schemas.openxmlformats.org/officeDocument/2006/relationships/tags" Target="../tags/tag285.xml"/><Relationship Id="rId12" Type="http://schemas.openxmlformats.org/officeDocument/2006/relationships/tags" Target="../tags/tag284.xml"/><Relationship Id="rId11" Type="http://schemas.openxmlformats.org/officeDocument/2006/relationships/tags" Target="../tags/tag283.xml"/><Relationship Id="rId10" Type="http://schemas.openxmlformats.org/officeDocument/2006/relationships/tags" Target="../tags/tag282.xml"/><Relationship Id="rId1" Type="http://schemas.openxmlformats.org/officeDocument/2006/relationships/tags" Target="../tags/tag273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94.xml"/><Relationship Id="rId8" Type="http://schemas.openxmlformats.org/officeDocument/2006/relationships/tags" Target="../tags/tag293.xml"/><Relationship Id="rId7" Type="http://schemas.openxmlformats.org/officeDocument/2006/relationships/tags" Target="../tags/tag292.xml"/><Relationship Id="rId6" Type="http://schemas.openxmlformats.org/officeDocument/2006/relationships/tags" Target="../tags/tag291.xml"/><Relationship Id="rId5" Type="http://schemas.openxmlformats.org/officeDocument/2006/relationships/tags" Target="../tags/tag290.xml"/><Relationship Id="rId4" Type="http://schemas.openxmlformats.org/officeDocument/2006/relationships/tags" Target="../tags/tag289.xml"/><Relationship Id="rId3" Type="http://schemas.openxmlformats.org/officeDocument/2006/relationships/tags" Target="../tags/tag288.xml"/><Relationship Id="rId2" Type="http://schemas.openxmlformats.org/officeDocument/2006/relationships/tags" Target="../tags/tag287.xml"/><Relationship Id="rId14" Type="http://schemas.openxmlformats.org/officeDocument/2006/relationships/slideLayout" Target="../slideLayouts/slideLayout18.xml"/><Relationship Id="rId13" Type="http://schemas.openxmlformats.org/officeDocument/2006/relationships/tags" Target="../tags/tag297.xml"/><Relationship Id="rId12" Type="http://schemas.openxmlformats.org/officeDocument/2006/relationships/image" Target="../media/image12.png"/><Relationship Id="rId11" Type="http://schemas.openxmlformats.org/officeDocument/2006/relationships/tags" Target="../tags/tag296.xml"/><Relationship Id="rId10" Type="http://schemas.openxmlformats.org/officeDocument/2006/relationships/tags" Target="../tags/tag295.xml"/><Relationship Id="rId1" Type="http://schemas.openxmlformats.org/officeDocument/2006/relationships/tags" Target="../tags/tag286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06.xml"/><Relationship Id="rId8" Type="http://schemas.openxmlformats.org/officeDocument/2006/relationships/tags" Target="../tags/tag305.xml"/><Relationship Id="rId7" Type="http://schemas.openxmlformats.org/officeDocument/2006/relationships/tags" Target="../tags/tag304.xml"/><Relationship Id="rId6" Type="http://schemas.openxmlformats.org/officeDocument/2006/relationships/tags" Target="../tags/tag303.xml"/><Relationship Id="rId5" Type="http://schemas.openxmlformats.org/officeDocument/2006/relationships/tags" Target="../tags/tag302.xml"/><Relationship Id="rId4" Type="http://schemas.openxmlformats.org/officeDocument/2006/relationships/tags" Target="../tags/tag301.xml"/><Relationship Id="rId3" Type="http://schemas.openxmlformats.org/officeDocument/2006/relationships/tags" Target="../tags/tag300.xml"/><Relationship Id="rId2" Type="http://schemas.openxmlformats.org/officeDocument/2006/relationships/tags" Target="../tags/tag299.xml"/><Relationship Id="rId14" Type="http://schemas.openxmlformats.org/officeDocument/2006/relationships/slideLayout" Target="../slideLayouts/slideLayout18.xml"/><Relationship Id="rId13" Type="http://schemas.openxmlformats.org/officeDocument/2006/relationships/tags" Target="../tags/tag309.xml"/><Relationship Id="rId12" Type="http://schemas.openxmlformats.org/officeDocument/2006/relationships/image" Target="../media/image13.png"/><Relationship Id="rId11" Type="http://schemas.openxmlformats.org/officeDocument/2006/relationships/tags" Target="../tags/tag308.xml"/><Relationship Id="rId10" Type="http://schemas.openxmlformats.org/officeDocument/2006/relationships/tags" Target="../tags/tag307.xml"/><Relationship Id="rId1" Type="http://schemas.openxmlformats.org/officeDocument/2006/relationships/tags" Target="../tags/tag298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18.xml"/><Relationship Id="rId8" Type="http://schemas.openxmlformats.org/officeDocument/2006/relationships/tags" Target="../tags/tag317.xml"/><Relationship Id="rId7" Type="http://schemas.openxmlformats.org/officeDocument/2006/relationships/tags" Target="../tags/tag316.xml"/><Relationship Id="rId6" Type="http://schemas.openxmlformats.org/officeDocument/2006/relationships/tags" Target="../tags/tag315.xml"/><Relationship Id="rId5" Type="http://schemas.openxmlformats.org/officeDocument/2006/relationships/tags" Target="../tags/tag314.xml"/><Relationship Id="rId4" Type="http://schemas.openxmlformats.org/officeDocument/2006/relationships/tags" Target="../tags/tag313.xml"/><Relationship Id="rId3" Type="http://schemas.openxmlformats.org/officeDocument/2006/relationships/tags" Target="../tags/tag312.xml"/><Relationship Id="rId2" Type="http://schemas.openxmlformats.org/officeDocument/2006/relationships/tags" Target="../tags/tag311.xml"/><Relationship Id="rId14" Type="http://schemas.openxmlformats.org/officeDocument/2006/relationships/slideLayout" Target="../slideLayouts/slideLayout18.xml"/><Relationship Id="rId13" Type="http://schemas.openxmlformats.org/officeDocument/2006/relationships/tags" Target="../tags/tag321.xml"/><Relationship Id="rId12" Type="http://schemas.openxmlformats.org/officeDocument/2006/relationships/image" Target="../media/image14.jpeg"/><Relationship Id="rId11" Type="http://schemas.openxmlformats.org/officeDocument/2006/relationships/tags" Target="../tags/tag320.xml"/><Relationship Id="rId10" Type="http://schemas.openxmlformats.org/officeDocument/2006/relationships/tags" Target="../tags/tag319.xml"/><Relationship Id="rId1" Type="http://schemas.openxmlformats.org/officeDocument/2006/relationships/tags" Target="../tags/tag3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extBox 4"/>
          <p:cNvSpPr txBox="1"/>
          <p:nvPr/>
        </p:nvSpPr>
        <p:spPr>
          <a:xfrm>
            <a:off x="4746913" y="2681257"/>
            <a:ext cx="2698175" cy="6376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dirty="0">
                <a:latin typeface="+mn-ea"/>
                <a:sym typeface="微软雅黑" panose="020B0503020204020204" pitchFamily="34" charset="-122"/>
              </a:rPr>
              <a:t>中国有了共产党</a:t>
            </a:r>
            <a:endParaRPr lang="zh-CN" altLang="en-US" sz="2800" dirty="0">
              <a:latin typeface="+mn-ea"/>
              <a:sym typeface="微软雅黑" panose="020B0503020204020204" pitchFamily="34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4444" y="466391"/>
            <a:ext cx="3252163" cy="1920984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854" y="116632"/>
            <a:ext cx="1599946" cy="523321"/>
          </a:xfrm>
          <a:prstGeom prst="rect">
            <a:avLst/>
          </a:prstGeom>
        </p:spPr>
      </p:pic>
      <p:sp>
        <p:nvSpPr>
          <p:cNvPr id="8" name="TextBox 4"/>
          <p:cNvSpPr txBox="1"/>
          <p:nvPr/>
        </p:nvSpPr>
        <p:spPr>
          <a:xfrm>
            <a:off x="5285522" y="3510736"/>
            <a:ext cx="1620957" cy="6376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dirty="0">
                <a:latin typeface="+mn-ea"/>
                <a:sym typeface="微软雅黑" panose="020B0503020204020204" pitchFamily="34" charset="-122"/>
              </a:rPr>
              <a:t>第二课时</a:t>
            </a:r>
            <a:endParaRPr lang="zh-CN" altLang="en-US" sz="2800" dirty="0">
              <a:latin typeface="+mn-ea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707287" y="2996416"/>
            <a:ext cx="10777426" cy="3322955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    长征途中，红军严格执行党的民族政策，尊重少数民族的风俗习惯，得到少数民族群众的支持和帮助。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1935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年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5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月，中央红军进入川西彝族聚居区。红军总参谋长刘伯承在彝海按照彝族风俗与彝族部落首领小叶丹歃（</a:t>
            </a:r>
            <a:r>
              <a:rPr lang="en-US" altLang="zh-CN" sz="2800" dirty="0" err="1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shà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）血为盟，结成兄弟。彝海结盟，实现了民族团结，帮助红军顺利通过这一地区，成为红军长征中的一段佳话。</a:t>
            </a:r>
            <a:endParaRPr lang="zh-CN" altLang="en-US" sz="2800" kern="100" dirty="0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sp>
        <p:nvSpPr>
          <p:cNvPr id="6" name="矩形: 圆角 3"/>
          <p:cNvSpPr/>
          <p:nvPr>
            <p:custDataLst>
              <p:tags r:id="rId11"/>
            </p:custDataLst>
          </p:nvPr>
        </p:nvSpPr>
        <p:spPr>
          <a:xfrm>
            <a:off x="7580882" y="1328076"/>
            <a:ext cx="1684220" cy="534062"/>
          </a:xfrm>
          <a:prstGeom prst="round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彝海结盟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pic>
        <p:nvPicPr>
          <p:cNvPr id="2050" name="Picture 2" descr="查看源图像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1950" y="429957"/>
            <a:ext cx="4142467" cy="2330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: 圆角 3"/>
          <p:cNvSpPr/>
          <p:nvPr>
            <p:custDataLst>
              <p:tags r:id="rId13"/>
            </p:custDataLst>
          </p:nvPr>
        </p:nvSpPr>
        <p:spPr>
          <a:xfrm>
            <a:off x="668455" y="582357"/>
            <a:ext cx="1330466" cy="534062"/>
          </a:xfrm>
          <a:prstGeom prst="round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阅读角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6" grpId="0" bldLvl="0" animBg="1"/>
      <p:bldP spid="5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</p:grpSp>
      <p:sp>
        <p:nvSpPr>
          <p:cNvPr id="6" name="文本框 5"/>
          <p:cNvSpPr txBox="1"/>
          <p:nvPr>
            <p:custDataLst>
              <p:tags r:id="rId10"/>
            </p:custDataLst>
          </p:nvPr>
        </p:nvSpPr>
        <p:spPr>
          <a:xfrm>
            <a:off x="1093255" y="2091576"/>
            <a:ext cx="10005490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    历经艰难险阻，红军胜利完成二万五千里长征。毛泽东说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:“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长征是历史纪录上的第一次，长征是宣言书，长征是宣传队，长征是播种机。”长征宣告了国民党围追堵截的破产，实现了红军的战略大转移，在沿途播下了革命的种子。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3245" y="615100"/>
            <a:ext cx="4125510" cy="2596475"/>
          </a:xfrm>
          <a:prstGeom prst="rect">
            <a:avLst/>
          </a:prstGeom>
        </p:spPr>
      </p:pic>
      <p:sp>
        <p:nvSpPr>
          <p:cNvPr id="10" name="对话气泡: 圆角矩形 9"/>
          <p:cNvSpPr/>
          <p:nvPr>
            <p:custDataLst>
              <p:tags r:id="rId11"/>
            </p:custDataLst>
          </p:nvPr>
        </p:nvSpPr>
        <p:spPr>
          <a:xfrm>
            <a:off x="662763" y="3592220"/>
            <a:ext cx="10866474" cy="2601803"/>
          </a:xfrm>
          <a:prstGeom prst="wedgeRoundRectCallout">
            <a:avLst>
              <a:gd name="adj1" fmla="val 24723"/>
              <a:gd name="adj2" fmla="val 47236"/>
              <a:gd name="adj3" fmla="val 16667"/>
            </a:avLst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    长征以其穿越时空的永恒魅力，源源不断地为我们提供精神养分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,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让革命事业一代代薪火相传。长征没有终点，长征依然在路上。</a:t>
            </a:r>
            <a:endParaRPr lang="en-US" altLang="zh-CN" sz="2800" dirty="0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    在新的时代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,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我们该怎样学习和传承长征精神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?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和同学讨论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,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写下你的想法。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</p:grpSp>
      <p:pic>
        <p:nvPicPr>
          <p:cNvPr id="4" name="图片 3" descr="卡通人物&#10;&#10;描述已自动生成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9787" y="5013805"/>
            <a:ext cx="1213440" cy="1573091"/>
          </a:xfrm>
          <a:prstGeom prst="rect">
            <a:avLst/>
          </a:prstGeom>
        </p:spPr>
      </p:pic>
      <p:sp>
        <p:nvSpPr>
          <p:cNvPr id="5" name="对话气泡: 圆角矩形 9"/>
          <p:cNvSpPr/>
          <p:nvPr>
            <p:custDataLst>
              <p:tags r:id="rId11"/>
            </p:custDataLst>
          </p:nvPr>
        </p:nvSpPr>
        <p:spPr>
          <a:xfrm>
            <a:off x="912628" y="1271145"/>
            <a:ext cx="10366744" cy="3274827"/>
          </a:xfrm>
          <a:prstGeom prst="wedgeRoundRectCallout">
            <a:avLst>
              <a:gd name="adj1" fmla="val 33599"/>
              <a:gd name="adj2" fmla="val 71756"/>
              <a:gd name="adj3" fmla="val 16667"/>
            </a:avLst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    举世闻名的长征，是中国共产党和红军谱写的壮丽史诗，铸就了不怕牺牲、百折不挠、浴血奋战、勇往直前的长征精神。伟大的长征精神，凝聚着中国共产党为实现崇高理想而卓绝奋斗的坚定信念，凝聚着人民军队不断走向胜利的坚强意志，凝聚着中华民族不懈奋斗、自强不息的伟大品格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extBox 4"/>
          <p:cNvSpPr txBox="1"/>
          <p:nvPr/>
        </p:nvSpPr>
        <p:spPr>
          <a:xfrm>
            <a:off x="4763197" y="3358839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dirty="0">
                <a:latin typeface="+mj-ea"/>
                <a:ea typeface="+mj-ea"/>
              </a:rPr>
              <a:t>谢谢观看</a:t>
            </a:r>
            <a:endParaRPr lang="en-US" altLang="zh-CN" sz="5400" dirty="0">
              <a:latin typeface="+mj-ea"/>
              <a:ea typeface="+mj-ea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4442" y="1070715"/>
            <a:ext cx="3252163" cy="1920984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854" y="116632"/>
            <a:ext cx="1599946" cy="52332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</p:grpSp>
      <p:sp>
        <p:nvSpPr>
          <p:cNvPr id="5" name="文本框 4"/>
          <p:cNvSpPr txBox="1"/>
          <p:nvPr>
            <p:custDataLst>
              <p:tags r:id="rId10"/>
            </p:custDataLst>
          </p:nvPr>
        </p:nvSpPr>
        <p:spPr>
          <a:xfrm>
            <a:off x="4247545" y="1167490"/>
            <a:ext cx="3696911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2800" kern="100" dirty="0">
                <a:solidFill>
                  <a:schemeClr val="dk1"/>
                </a:solidFill>
                <a:latin typeface="幼圆" charset="0"/>
                <a:ea typeface="幼圆" charset="0"/>
              </a:rPr>
              <a:t>红军不怕远征难</a:t>
            </a:r>
            <a:endParaRPr lang="zh-CN" altLang="en-US" sz="2800" kern="1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6" name="对话气泡: 圆角矩形 9"/>
          <p:cNvSpPr/>
          <p:nvPr>
            <p:custDataLst>
              <p:tags r:id="rId11"/>
            </p:custDataLst>
          </p:nvPr>
        </p:nvSpPr>
        <p:spPr>
          <a:xfrm>
            <a:off x="1290709" y="2509282"/>
            <a:ext cx="9610583" cy="2860158"/>
          </a:xfrm>
          <a:prstGeom prst="wedgeRoundRectCallout">
            <a:avLst>
              <a:gd name="adj1" fmla="val 24558"/>
              <a:gd name="adj2" fmla="val 50302"/>
              <a:gd name="adj3" fmla="val 16667"/>
            </a:avLst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    国民党军队一次次“围剿”革命根据地，红军官兵不畏强敌、不怕牺牲，英勇反“围剿”。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1934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年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10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月，第五次反“围剿”失败，红军被迫撤出中央革命根据地，踏上战略转移的漫漫征程。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</p:grpSp>
      <p:pic>
        <p:nvPicPr>
          <p:cNvPr id="5" name="图片 4" descr="761-160R60R412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732021" y="407617"/>
            <a:ext cx="6727959" cy="3866502"/>
          </a:xfrm>
          <a:prstGeom prst="rect">
            <a:avLst/>
          </a:prstGeom>
        </p:spPr>
      </p:pic>
      <p:sp>
        <p:nvSpPr>
          <p:cNvPr id="8" name="矩形 7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459699" y="4401425"/>
            <a:ext cx="11272602" cy="2030095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长征路线：瑞金→突破敌四道防线→强渡乌江→占领遵义→四渡赤水→巧渡金沙江→强渡大渡河→飞夺泸定桥→翻雪山→过草地→陕北吴起会师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(1935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年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10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月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)→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甘肃会宁会师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(1936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年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10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月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)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，宣告长征的胜利结束。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</p:grpSp>
      <p:pic>
        <p:nvPicPr>
          <p:cNvPr id="6" name="图片 5" descr="卡通人物&#10;&#10;描述已自动生成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7405" y="4545972"/>
            <a:ext cx="1213440" cy="1573091"/>
          </a:xfrm>
          <a:prstGeom prst="rect">
            <a:avLst/>
          </a:prstGeom>
        </p:spPr>
      </p:pic>
      <p:sp>
        <p:nvSpPr>
          <p:cNvPr id="8" name="对话气泡: 圆角矩形 9"/>
          <p:cNvSpPr/>
          <p:nvPr>
            <p:custDataLst>
              <p:tags r:id="rId11"/>
            </p:custDataLst>
          </p:nvPr>
        </p:nvSpPr>
        <p:spPr>
          <a:xfrm>
            <a:off x="2177961" y="1456660"/>
            <a:ext cx="7836079" cy="2676231"/>
          </a:xfrm>
          <a:prstGeom prst="wedgeRoundRectCallout">
            <a:avLst>
              <a:gd name="adj1" fmla="val 34214"/>
              <a:gd name="adj2" fmla="val 71756"/>
              <a:gd name="adj3" fmla="val 16667"/>
            </a:avLst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在地图上找一找红军当年长征经过的地区，查一查资料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,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了解当地的自然环境，想一想红军当时可能面临怎样的困难。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370368" y="1207300"/>
            <a:ext cx="11451265" cy="4615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    1935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年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1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月，中共中央在贵州遵义召开会议。遵义会议开始确立以毛泽东为代表的新的中共中央的正确领导，中国革命从此开始走上胜利之路。遵义会议是中国共产党历史上一个生死攸关的转折点，它是中国共产党从幼年走向成熟的标志。遵义会议后，红军排除万难，挥师北上。</a:t>
            </a:r>
            <a:endParaRPr lang="en-US" altLang="zh-CN" sz="2800" dirty="0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    在长征途中，红军将士同敌人进行了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600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余次战斗，跨越近百条江河，攀越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40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余座高山险峰，其中海拔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4000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米以上的雪山就有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20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余座，穿越了被称为“死亡陷阱”的茫茫草地，用顽强意志征服了人类生存极限。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</p:grpSp>
      <p:sp>
        <p:nvSpPr>
          <p:cNvPr id="9" name="文本框 8"/>
          <p:cNvSpPr txBox="1"/>
          <p:nvPr>
            <p:custDataLst>
              <p:tags r:id="rId10"/>
            </p:custDataLst>
          </p:nvPr>
        </p:nvSpPr>
        <p:spPr>
          <a:xfrm>
            <a:off x="4247545" y="1414488"/>
            <a:ext cx="3696911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2800" kern="1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七律</a:t>
            </a:r>
            <a:r>
              <a:rPr lang="en-US" altLang="zh-CN" sz="2800" kern="1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·</a:t>
            </a:r>
            <a:r>
              <a:rPr lang="zh-CN" altLang="en-US" sz="2800" kern="1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长征</a:t>
            </a:r>
            <a:endParaRPr lang="zh-CN" altLang="en-US" sz="2800" kern="100" dirty="0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sp>
        <p:nvSpPr>
          <p:cNvPr id="5" name="矩形 4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3262610" y="2196924"/>
            <a:ext cx="5666781" cy="2676525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红军不怕远征难，万水千山只等闲。</a:t>
            </a:r>
            <a:b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</a:b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五岭逶迤腾细浪，乌蒙磅礴走泥丸。</a:t>
            </a:r>
            <a:b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</a:b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金沙浪拍云崖暖，大渡桥横铁索寒。</a:t>
            </a:r>
            <a:b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</a:b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更喜岷山千里雪，三军过后尽开颜。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sp>
        <p:nvSpPr>
          <p:cNvPr id="4" name="矩形: 圆角 3"/>
          <p:cNvSpPr/>
          <p:nvPr>
            <p:custDataLst>
              <p:tags r:id="rId12"/>
            </p:custDataLst>
          </p:nvPr>
        </p:nvSpPr>
        <p:spPr>
          <a:xfrm>
            <a:off x="668455" y="582357"/>
            <a:ext cx="1330466" cy="534062"/>
          </a:xfrm>
          <a:prstGeom prst="round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阅读园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" grpId="0" bldLvl="0" animBg="1"/>
      <p:bldP spid="4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</p:grpSp>
      <p:sp>
        <p:nvSpPr>
          <p:cNvPr id="4" name="矩形: 圆角 3"/>
          <p:cNvSpPr/>
          <p:nvPr>
            <p:custDataLst>
              <p:tags r:id="rId10"/>
            </p:custDataLst>
          </p:nvPr>
        </p:nvSpPr>
        <p:spPr>
          <a:xfrm>
            <a:off x="774780" y="497296"/>
            <a:ext cx="1834685" cy="738838"/>
          </a:xfrm>
          <a:prstGeom prst="round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小组讨论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6" name="思想气泡: 云 2"/>
          <p:cNvSpPr/>
          <p:nvPr>
            <p:custDataLst>
              <p:tags r:id="rId11"/>
            </p:custDataLst>
          </p:nvPr>
        </p:nvSpPr>
        <p:spPr>
          <a:xfrm>
            <a:off x="911966" y="1236134"/>
            <a:ext cx="10368068" cy="3303968"/>
          </a:xfrm>
          <a:prstGeom prst="cloudCallout">
            <a:avLst>
              <a:gd name="adj1" fmla="val 34994"/>
              <a:gd name="adj2" fmla="val 63622"/>
            </a:avLst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    这场远征为什么这么“难”，红军又为什么“不怕”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,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让我们通过“四渡赤水”“飞夺泸定桥”“一块银元”“七根火柴”等故事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,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一起探寻其中的秘密。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pic>
        <p:nvPicPr>
          <p:cNvPr id="8" name="图片 7" descr="卡通人物&#10;&#10;描述已自动生成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7377" y="4939376"/>
            <a:ext cx="1213440" cy="1573091"/>
          </a:xfrm>
          <a:prstGeom prst="rect">
            <a:avLst/>
          </a:prstGeom>
        </p:spPr>
      </p:pic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6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</p:grpSp>
      <p:sp>
        <p:nvSpPr>
          <p:cNvPr id="5" name="文本框 4"/>
          <p:cNvSpPr txBox="1"/>
          <p:nvPr>
            <p:custDataLst>
              <p:tags r:id="rId10"/>
            </p:custDataLst>
          </p:nvPr>
        </p:nvSpPr>
        <p:spPr>
          <a:xfrm>
            <a:off x="522961" y="3179134"/>
            <a:ext cx="11146078" cy="3322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800" kern="1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    他们用镐创开雪路，后续部队沿着他们的脚印前进。草鞋，渐渐地裹满了冰雪，脚冰得失去了知觉。山上狂风四起，雪花随风扑面而来，像刀割一们拍打着战士们仅用单衣遮盖的躯体。有些战士草鞋穿烂了，只好光着脚爬过雪山，许多人得了雪盲症，只好让人拉着下山。对红军中的大多数战士来讲，爬雪山是长征中最艰苦的经历。</a:t>
            </a:r>
            <a:endParaRPr lang="zh-CN" altLang="en-US" sz="2800" kern="100" dirty="0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sp>
        <p:nvSpPr>
          <p:cNvPr id="9" name="矩形: 圆角 3"/>
          <p:cNvSpPr/>
          <p:nvPr>
            <p:custDataLst>
              <p:tags r:id="rId11"/>
            </p:custDataLst>
          </p:nvPr>
        </p:nvSpPr>
        <p:spPr>
          <a:xfrm>
            <a:off x="1202528" y="1424506"/>
            <a:ext cx="3081175" cy="521252"/>
          </a:xfrm>
          <a:prstGeom prst="round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红军翻过的夹金山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pic>
        <p:nvPicPr>
          <p:cNvPr id="11" name="内容占位符 5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4866396" y="435678"/>
            <a:ext cx="4817537" cy="2498908"/>
          </a:xfrm>
          <a:prstGeom prst="rect">
            <a:avLst/>
          </a:prstGeom>
        </p:spPr>
      </p:pic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charset="0"/>
                  <a:cs typeface="+mn-cs"/>
                </a:endParaRPr>
              </a:p>
            </p:txBody>
          </p:sp>
        </p:grpSp>
      </p:grpSp>
      <p:sp>
        <p:nvSpPr>
          <p:cNvPr id="5" name="文本框 4"/>
          <p:cNvSpPr txBox="1"/>
          <p:nvPr>
            <p:custDataLst>
              <p:tags r:id="rId10"/>
            </p:custDataLst>
          </p:nvPr>
        </p:nvSpPr>
        <p:spPr>
          <a:xfrm>
            <a:off x="558243" y="4336197"/>
            <a:ext cx="11075514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800" kern="1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    红</a:t>
            </a:r>
            <a:r>
              <a:rPr lang="en-US" altLang="zh-CN" sz="2800" kern="1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4</a:t>
            </a:r>
            <a:r>
              <a:rPr lang="zh-CN" altLang="en-US" sz="2800" kern="1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团</a:t>
            </a:r>
            <a:r>
              <a:rPr lang="en-US" altLang="zh-CN" sz="2800" kern="1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22</a:t>
            </a:r>
            <a:r>
              <a:rPr lang="zh-CN" altLang="en-US" sz="2800" kern="100" dirty="0">
                <a:solidFill>
                  <a:schemeClr val="dk1"/>
                </a:solidFill>
                <a:latin typeface="幼圆" charset="0"/>
                <a:ea typeface="幼圆" charset="0"/>
                <a:cs typeface="幼圆" charset="0"/>
              </a:rPr>
              <a:t>名突击队员，在全团火力掩护下冒着川军的密集火力，攀踏着铁索，向对岸冲击，突击队勇敢地穿过火墙，冲进泸定城，经激战，红军占领泸定城，川军一部被歼，其余向天全溃逃。</a:t>
            </a:r>
            <a:endParaRPr lang="zh-CN" altLang="en-US" sz="2800" kern="100" dirty="0">
              <a:solidFill>
                <a:schemeClr val="dk1"/>
              </a:solidFill>
              <a:latin typeface="幼圆" charset="0"/>
              <a:ea typeface="幼圆" charset="0"/>
              <a:cs typeface="幼圆" charset="0"/>
            </a:endParaRPr>
          </a:p>
        </p:txBody>
      </p:sp>
      <p:sp>
        <p:nvSpPr>
          <p:cNvPr id="9" name="矩形: 圆角 3"/>
          <p:cNvSpPr/>
          <p:nvPr>
            <p:custDataLst>
              <p:tags r:id="rId11"/>
            </p:custDataLst>
          </p:nvPr>
        </p:nvSpPr>
        <p:spPr>
          <a:xfrm>
            <a:off x="4479851" y="3544929"/>
            <a:ext cx="3232297" cy="610565"/>
          </a:xfrm>
          <a:prstGeom prst="round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油画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《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飞夺泸定桥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》</a:t>
            </a:r>
            <a:endParaRPr lang="en-US" altLang="zh-CN" sz="2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pic>
        <p:nvPicPr>
          <p:cNvPr id="1026" name="Picture 2" descr="查看源图像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7361" y="622812"/>
            <a:ext cx="4873625" cy="2741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bldLvl="0" animBg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TYPE" val="i"/>
</p:tagLst>
</file>

<file path=ppt/tags/tag2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8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3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TYPE" val="i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TYPE" val="i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6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TYPE" val="i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TYPE" val="i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4.xml><?xml version="1.0" encoding="utf-8"?>
<p:tagLst xmlns:p="http://schemas.openxmlformats.org/presentationml/2006/main">
  <p:tag name="KSO_WM_UNIT_LINE_FORE_SCHEMECOLOR_INDEX_BRIGHTNESS" val="0.4"/>
  <p:tag name="KSO_WM_UNIT_LINE_FORE_SCHEMECOLOR_INDEX" val="5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28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TYPE" val="i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5.xml><?xml version="1.0" encoding="utf-8"?>
<p:tagLst xmlns:p="http://schemas.openxmlformats.org/presentationml/2006/main">
  <p:tag name="KSO_WM_UNIT_LINE_FORE_SCHEMECOLOR_INDEX_BRIGHTNESS" val="0.4"/>
  <p:tag name="KSO_WM_UNIT_LINE_FORE_SCHEMECOLOR_INDEX" val="5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296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9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TYPE" val="i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8.xml><?xml version="1.0" encoding="utf-8"?>
<p:tagLst xmlns:p="http://schemas.openxmlformats.org/presentationml/2006/main">
  <p:tag name="KSO_WM_UNIT_LINE_FORE_SCHEMECOLOR_INDEX_BRIGHTNESS" val="0.4"/>
  <p:tag name="KSO_WM_UNIT_LINE_FORE_SCHEMECOLOR_INDEX" val="5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30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TYPE" val="i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UNIT_LINE_FORE_SCHEMECOLOR_INDEX_BRIGHTNESS" val="0.4"/>
  <p:tag name="KSO_WM_UNIT_LINE_FORE_SCHEMECOLOR_INDEX" val="5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32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TYPE" val="i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1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32.xml><?xml version="1.0" encoding="utf-8"?>
<p:tagLst xmlns:p="http://schemas.openxmlformats.org/presentationml/2006/main">
  <p:tag name="KSO_WM_UNIT_LINE_FORE_SCHEMECOLOR_INDEX_BRIGHTNESS" val="0.4"/>
  <p:tag name="KSO_WM_UNIT_LINE_FORE_SCHEMECOLOR_INDEX" val="5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333.xml><?xml version="1.0" encoding="utf-8"?>
<p:tagLst xmlns:p="http://schemas.openxmlformats.org/presentationml/2006/main">
  <p:tag name="KSO_WM_UNIT_LINE_FORE_SCHEMECOLOR_INDEX_BRIGHTNESS" val="0.4"/>
  <p:tag name="KSO_WM_UNIT_LINE_FORE_SCHEMECOLOR_INDEX" val="5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33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TYPE" val="i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TYPE" val="i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5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5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TYPE" val="i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6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6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8.xml><?xml version="1.0" encoding="utf-8"?>
<p:tagLst xmlns:p="http://schemas.openxmlformats.org/presentationml/2006/main">
  <p:tag name="KSO_WPP_MARK_KEY" val="6cf87545-79eb-4807-bf1e-21f9d78248aa"/>
  <p:tag name="COMMONDATA" val="eyJoZGlkIjoiOThmYTM0NmUyNmJmYTVlMDc2NDdiMWYyNmVhMjNkZTQifQ==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1463</Words>
  <Application>WPS 演示</Application>
  <PresentationFormat>宽屏</PresentationFormat>
  <Paragraphs>64</Paragraphs>
  <Slides>14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8" baseType="lpstr">
      <vt:lpstr>Arial</vt:lpstr>
      <vt:lpstr>宋体</vt:lpstr>
      <vt:lpstr>Wingdings</vt:lpstr>
      <vt:lpstr>微软雅黑</vt:lpstr>
      <vt:lpstr>Times New Roman</vt:lpstr>
      <vt:lpstr>Arial Unicode MS</vt:lpstr>
      <vt:lpstr>等线</vt:lpstr>
      <vt:lpstr>Calibri</vt:lpstr>
      <vt:lpstr>幼圆</vt:lpstr>
      <vt:lpstr>汉仪乐喵体W</vt:lpstr>
      <vt:lpstr>Arial</vt:lpstr>
      <vt:lpstr>幼圆</vt:lpstr>
      <vt:lpstr>Office 主题​​</vt:lpstr>
      <vt:lpstr>1_Office 主题​​</vt:lpstr>
      <vt:lpstr>单击此处编辑母版标题样式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单击此处编辑母版标题样式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单击此处编辑母版标题样式</dc:title>
  <dc:creator>China</dc:creator>
  <cp:lastModifiedBy>万润仪器贸易公司</cp:lastModifiedBy>
  <cp:revision>158</cp:revision>
  <dcterms:created xsi:type="dcterms:W3CDTF">2021-07-06T05:40:00Z</dcterms:created>
  <dcterms:modified xsi:type="dcterms:W3CDTF">2023-05-02T10:01:03Z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B6B9108E0C844A0FBC4A792D02DA0E93_12</vt:lpwstr>
  </property>
  <property fmtid="{D5CDD505-2E9C-101B-9397-08002B2CF9AE}" pid="3" name="KSOProductBuildVer">
    <vt:lpwstr>2052-11.1.0.14036</vt:lpwstr>
  </property>
</Properties>
</file>